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custom.xml" ContentType="application/vnd.openxmlformats-officedocument.custom-properties+xml"/>
  <Override PartName="/docProps/core.xml" ContentType="application/vnd.openxmlformats-package.core-properties+xml"/>
  <Override PartName="/docProps/app.xml" ContentType="application/vnd.openxmlformats-officedocument.extended-properties+xml"/>
  <Override PartName="/ppt/theme/theme1.xml" ContentType="application/vnd.openxmlformats-officedocument.theme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presProps.xml" ContentType="application/vnd.openxmlformats-officedocument.presentationml.presProp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</p:sldIdLst>
  <p:sldSz cx="10080625" cy="5670550"/>
  <p:notesSz cx="7559675" cy="10691813"/>
</p:presentation>
</file>

<file path=ppt/presProps.xml><?xml version="1.0" encoding="utf-8"?>
<p:presentationPr xmlns:a="http://schemas.openxmlformats.org/drawingml/2006/main" xmlns:p="http://schemas.openxmlformats.org/presentationml/2006/main" xmlns:r="http://schemas.openxmlformats.org/officeDocument/2006/relationships">
  <p:showPr showNarration="1"/>
</p:presentationPr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" Target="slides/slide1.xml"/><Relationship Id="rId4" Type="http://schemas.openxmlformats.org/officeDocument/2006/relationships/slide" Target="slides/slide2.xml"/><Relationship Id="rId5" Type="http://schemas.openxmlformats.org/officeDocument/2006/relationships/slide" Target="slides/slide3.xml"/><Relationship Id="rId6" Type="http://schemas.openxmlformats.org/officeDocument/2006/relationships/slide" Target="slides/slide4.xml"/><Relationship Id="rId7" Type="http://schemas.openxmlformats.org/officeDocument/2006/relationships/slide" Target="slides/slide5.xml"/><Relationship Id="rId8" Type="http://schemas.openxmlformats.org/officeDocument/2006/relationships/slide" Target="slides/slide6.xml"/><Relationship Id="rId9" Type="http://schemas.openxmlformats.org/officeDocument/2006/relationships/slide" Target="slides/slide7.xml"/><Relationship Id="rId10" Type="http://schemas.openxmlformats.org/officeDocument/2006/relationships/presProps" Target="presProps.xml"/>
</Relationship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body"/>
          </p:nvPr>
        </p:nvSpPr>
        <p:spPr>
          <a:xfrm>
            <a:off x="504000" y="3044520"/>
            <a:ext cx="907164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775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Tx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1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2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56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3" name="PlaceHolder 4"/>
          <p:cNvSpPr>
            <a:spLocks noGrp="1"/>
          </p:cNvSpPr>
          <p:nvPr>
            <p:ph type="body"/>
          </p:nvPr>
        </p:nvSpPr>
        <p:spPr>
          <a:xfrm>
            <a:off x="504000" y="304452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5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56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6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7" name="PlaceHolder 4"/>
          <p:cNvSpPr>
            <a:spLocks noGrp="1"/>
          </p:cNvSpPr>
          <p:nvPr>
            <p:ph type="body"/>
          </p:nvPr>
        </p:nvSpPr>
        <p:spPr>
          <a:xfrm>
            <a:off x="5152680" y="304452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164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775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8" name="PlaceHolder 3"/>
          <p:cNvSpPr>
            <a:spLocks noGrp="1"/>
          </p:cNvSpPr>
          <p:nvPr>
            <p:ph type="body"/>
          </p:nvPr>
        </p:nvSpPr>
        <p:spPr>
          <a:xfrm>
            <a:off x="504000" y="3044520"/>
            <a:ext cx="907164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775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0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1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2" name="PlaceHolder 4"/>
          <p:cNvSpPr>
            <a:spLocks noGrp="1"/>
          </p:cNvSpPr>
          <p:nvPr>
            <p:ph type="body"/>
          </p:nvPr>
        </p:nvSpPr>
        <p:spPr>
          <a:xfrm>
            <a:off x="504000" y="304452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3" name="PlaceHolder 5"/>
          <p:cNvSpPr>
            <a:spLocks noGrp="1"/>
          </p:cNvSpPr>
          <p:nvPr>
            <p:ph type="body"/>
          </p:nvPr>
        </p:nvSpPr>
        <p:spPr>
          <a:xfrm>
            <a:off x="5152680" y="304452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5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6" name="PlaceHolder 3"/>
          <p:cNvSpPr>
            <a:spLocks noGrp="1"/>
          </p:cNvSpPr>
          <p:nvPr>
            <p:ph type="body"/>
          </p:nvPr>
        </p:nvSpPr>
        <p:spPr>
          <a:xfrm>
            <a:off x="3571560" y="132660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7" name="PlaceHolder 4"/>
          <p:cNvSpPr>
            <a:spLocks noGrp="1"/>
          </p:cNvSpPr>
          <p:nvPr>
            <p:ph type="body"/>
          </p:nvPr>
        </p:nvSpPr>
        <p:spPr>
          <a:xfrm>
            <a:off x="6639120" y="132660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8" name="PlaceHolder 5"/>
          <p:cNvSpPr>
            <a:spLocks noGrp="1"/>
          </p:cNvSpPr>
          <p:nvPr>
            <p:ph type="body"/>
          </p:nvPr>
        </p:nvSpPr>
        <p:spPr>
          <a:xfrm>
            <a:off x="504000" y="304452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9" name="PlaceHolder 6"/>
          <p:cNvSpPr>
            <a:spLocks noGrp="1"/>
          </p:cNvSpPr>
          <p:nvPr>
            <p:ph type="body"/>
          </p:nvPr>
        </p:nvSpPr>
        <p:spPr>
          <a:xfrm>
            <a:off x="3571560" y="304452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0" name="PlaceHolder 7"/>
          <p:cNvSpPr>
            <a:spLocks noGrp="1"/>
          </p:cNvSpPr>
          <p:nvPr>
            <p:ph type="body"/>
          </p:nvPr>
        </p:nvSpPr>
        <p:spPr>
          <a:xfrm>
            <a:off x="6639120" y="304452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r>
              <a:rPr lang="en-AU" sz="44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  <a:endParaRPr lang="en-AU" sz="4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2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2000" cy="3288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2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2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24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2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5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164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7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56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8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56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2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image" Target="../media/image1.png"/><Relationship Id="rId2" Type="http://schemas.openxmlformats.org/officeDocument/2006/relationships/slideLayout" Target="../slideLayouts/slideLayout5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image" Target="../media/image2.png"/><Relationship Id="rId2" Type="http://schemas.openxmlformats.org/officeDocument/2006/relationships/slideLayout" Target="../slideLayouts/slideLayout5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image" Target="../media/image3.png"/><Relationship Id="rId2" Type="http://schemas.openxmlformats.org/officeDocument/2006/relationships/slideLayout" Target="../slideLayouts/slideLayout5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image" Target="../media/image4.png"/><Relationship Id="rId2" Type="http://schemas.openxmlformats.org/officeDocument/2006/relationships/slideLayout" Target="../slideLayouts/slideLayout5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image" Target="../media/image5.png"/><Relationship Id="rId2" Type="http://schemas.openxmlformats.org/officeDocument/2006/relationships/slideLayout" Target="../slideLayouts/slideLayout5.xml"/>
</Relationships>
</file>

<file path=ppt/slides/_rels/slide6.xml.rels><?xml version="1.0" encoding="UTF-8"?>
<Relationships xmlns="http://schemas.openxmlformats.org/package/2006/relationships"><Relationship Id="rId1" Type="http://schemas.openxmlformats.org/officeDocument/2006/relationships/image" Target="../media/image6.png"/><Relationship Id="rId2" Type="http://schemas.openxmlformats.org/officeDocument/2006/relationships/slideLayout" Target="../slideLayouts/slideLayout5.xml"/>
</Relationships>
</file>

<file path=ppt/slides/_rels/slide7.xml.rels><?xml version="1.0" encoding="UTF-8"?>
<Relationships xmlns="http://schemas.openxmlformats.org/package/2006/relationships"><Relationship Id="rId1" Type="http://schemas.openxmlformats.org/officeDocument/2006/relationships/image" Target="../media/image7.png"/><Relationship Id="rId2" Type="http://schemas.openxmlformats.org/officeDocument/2006/relationships/slideLayout" Target="../slideLayouts/slideLayout5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" name=""/>
          <p:cNvPicPr/>
          <p:nvPr/>
        </p:nvPicPr>
        <p:blipFill>
          <a:blip r:embed="rId1"/>
          <a:stretch/>
        </p:blipFill>
        <p:spPr>
          <a:xfrm>
            <a:off x="720" y="0"/>
            <a:ext cx="10076760" cy="566604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" name=""/>
          <p:cNvPicPr/>
          <p:nvPr/>
        </p:nvPicPr>
        <p:blipFill>
          <a:blip r:embed="rId1"/>
          <a:stretch/>
        </p:blipFill>
        <p:spPr>
          <a:xfrm>
            <a:off x="720" y="0"/>
            <a:ext cx="10076760" cy="566604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" name=""/>
          <p:cNvPicPr/>
          <p:nvPr/>
        </p:nvPicPr>
        <p:blipFill>
          <a:blip r:embed="rId1"/>
          <a:stretch/>
        </p:blipFill>
        <p:spPr>
          <a:xfrm>
            <a:off x="720" y="0"/>
            <a:ext cx="10076760" cy="566604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" name=""/>
          <p:cNvPicPr/>
          <p:nvPr/>
        </p:nvPicPr>
        <p:blipFill>
          <a:blip r:embed="rId1"/>
          <a:stretch/>
        </p:blipFill>
        <p:spPr>
          <a:xfrm>
            <a:off x="720" y="0"/>
            <a:ext cx="10076760" cy="566604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" name=""/>
          <p:cNvPicPr/>
          <p:nvPr/>
        </p:nvPicPr>
        <p:blipFill>
          <a:blip r:embed="rId1"/>
          <a:stretch/>
        </p:blipFill>
        <p:spPr>
          <a:xfrm>
            <a:off x="720" y="0"/>
            <a:ext cx="10076760" cy="566604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" name=""/>
          <p:cNvPicPr/>
          <p:nvPr/>
        </p:nvPicPr>
        <p:blipFill>
          <a:blip r:embed="rId1"/>
          <a:stretch/>
        </p:blipFill>
        <p:spPr>
          <a:xfrm>
            <a:off x="720" y="0"/>
            <a:ext cx="10076760" cy="566604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" name=""/>
          <p:cNvPicPr/>
          <p:nvPr/>
        </p:nvPicPr>
        <p:blipFill>
          <a:blip r:embed="rId1"/>
          <a:stretch/>
        </p:blipFill>
        <p:spPr>
          <a:xfrm>
            <a:off x="720" y="0"/>
            <a:ext cx="10076760" cy="566604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  <a:miter/>
        </a:ln>
        <a:ln w="25400" cap="flat" cmpd="sng" algn="ctr">
          <a:prstDash val="solid"/>
          <a:miter/>
        </a:ln>
        <a:ln w="3810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39</TotalTime>
  <Application>LibreOffice/25.8.5.2$Windows_X86_64 LibreOffice_project/9c8b85f387cc00a89945a79c9e6239f32e450ac2</Application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2022-02-18T23:55:22Z</dcterms:created>
  <dc:creator/>
  <dc:description/>
  <dc:language>en-AU</dc:language>
  <cp:lastModifiedBy/>
  <dcterms:modified xsi:type="dcterms:W3CDTF">2026-03-29T01:01:27Z</dcterms:modified>
  <cp:revision>12</cp:revision>
  <dc:subject/>
  <dc:title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